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3340154-F619-D543-908E-5E6E90BFD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B15B09F-1BE1-A441-A55A-BC39308372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F6CFA23-A790-9441-8AD0-3612D0C9E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826868B-9950-8243-9A87-7EAD3BBF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DEF79D-A9C4-DD40-8599-1D928A8AF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3632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C669D5-FEC5-E44B-89EA-EAC1D24A1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9CB8E09-C025-3442-B75C-749EF7F9E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C8F72F-4127-C942-9F43-14C0C5504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0C697F5-7BD5-BA45-B279-F61A3AD9C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A6CF6BA-9A40-334A-90BA-BDBF12E1E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7051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B8228FE-EF19-E548-A71A-D4F096E75F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A6899E3-4188-7F4D-91F9-3BD644360A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5E5464-D1B4-604D-A670-4DFC59923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1810AA9-F027-9645-9655-14651D853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940085E-6E6B-5449-B13D-47AC139B6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175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35FB56-BE53-DD44-8BCF-E785F8BF0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57CB6A-E52F-C643-B810-7BDC61462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3B2AAD7-5D13-0248-BB1D-C1A01AE32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57D1EC-184B-7B45-9A46-D621B1B5A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589C31-CFF8-CC4F-AE52-42CC5A43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278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B2E20A-81B7-BA4A-808D-5DB189A39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0AAD26A-095F-AB43-84E0-AE0E6E989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52595C-A945-264F-9BFE-834FE62C1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053FB71-8FF9-064A-8519-381FF2286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5C676CE-6862-D14C-AC26-0765FBB62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5849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889324-04F2-3247-8640-B07BEDA63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6E4CEC-81CD-B148-83CF-1EE2CAC55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B472C79-2F37-EC43-BB73-EBC883E543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EFA5F09-4DDB-404B-9721-EE1AAB327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8F1E75A-5751-2B49-80ED-E8FD89C3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08FAE9D-C1FA-3541-9609-BC59D83A1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248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135AA4-2010-A141-BC51-E7CB2FD37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FB89AB0-23D5-1E48-9CD7-77578DD66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6765BAB-EB43-3047-AA6A-21AE17A4A9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A3D908F-1621-414F-B1D7-5E14ED3AD3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F79E7F9-67CE-4642-9398-B9B1FBC7C6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DDE64BA-CAD2-8E4E-9CAC-97DB48D4C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BE27DD0-B228-5842-8664-3240D9B55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0E6ABD0-FAA8-7D46-B8CE-CAC9B9978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3222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4C549F-CBE4-CE45-A880-982E256AD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6432AA0-7CA4-9245-8D1C-347437BE7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1CCFEC0-CDC2-DB42-A634-DB9F944B6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C162BBE-3A55-0940-A9E4-2F6279100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9162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6E72D63-67FA-FC48-A47A-A9A6754D7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23D1CC5-D422-CB4A-9087-B62B2C164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F5CAC4F-9D62-CF4E-85B0-2D3A05795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8108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4CEDEE-850A-F24E-AAAD-1C4F66BAF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87DE94-6D61-B14B-8910-05FFF5B49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DB09F9E-F9C0-6241-A64F-82734FBB0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16F8FBD-6211-734B-B188-97F6F1D9A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710EEAF-AF20-A143-BB83-39945D98B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7ABD4BA-B0ED-1F45-94F8-86D098812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3272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1A10BF-707E-6B40-AC8B-D5F3064DA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8967435-E149-1146-969B-447E2B7633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F78BE7C-6DAA-9B44-A666-7B7EDED7A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19FF32F-EB2C-5848-AFC7-B360142AD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24F3DF-B228-4B49-9294-CF8D411CC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DD68621-3619-444D-8542-1236152E8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7154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BF2B7DF-AECC-D943-B7E9-1EFF1AB5D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23EF250-0D5A-2E49-99E2-6B7E2ED10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0658BE-0A7D-2B40-9FD7-AC219A9428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789B3-E2EE-6547-8928-7CC79DF8DB52}" type="datetimeFigureOut">
              <a:rPr kumimoji="1" lang="ja-JP" altLang="en-US" smtClean="0"/>
              <a:t>2019/5/6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EE7A6E2-1998-5D4E-9EDD-3672B7E330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4BB567A-EF4B-454B-8DDB-CB929410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29B22-1BE3-D446-9608-5742EC9BAF1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7928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5B47F8-D421-3944-897D-276702D149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プログラミングゼミ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1C63614-3B19-0D41-A03A-5149F5C8D8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/>
              <a:t>5/7 </a:t>
            </a:r>
            <a:r>
              <a:rPr lang="ja-JP" altLang="en-US"/>
              <a:t>荻野</a:t>
            </a:r>
            <a:r>
              <a:rPr lang="en-US" altLang="ja-JP" dirty="0"/>
              <a:t> </a:t>
            </a:r>
            <a:r>
              <a:rPr lang="ja-JP" altLang="en-US"/>
              <a:t>隼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763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3A5920-981C-5F40-B534-AD494D3BE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今までの経験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CCE149-47E2-F142-A075-25308D3ED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学校の授業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C (B1 ~ B2), Java (B2 ~ B3), Python Scheme</a:t>
            </a:r>
            <a:r>
              <a:rPr lang="ja-JP" altLang="en-US"/>
              <a:t>とか</a:t>
            </a:r>
            <a:r>
              <a:rPr lang="en-US" altLang="ja-JP" dirty="0"/>
              <a:t> (B2)</a:t>
            </a:r>
          </a:p>
          <a:p>
            <a:pPr marL="0" indent="0">
              <a:buNone/>
            </a:pPr>
            <a:r>
              <a:rPr lang="en-US" altLang="ja-JP" dirty="0"/>
              <a:t>JavaScript (B2)</a:t>
            </a:r>
          </a:p>
          <a:p>
            <a:r>
              <a:rPr lang="ja-JP" altLang="en-US"/>
              <a:t>インターン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JavaScript + React native</a:t>
            </a:r>
            <a:r>
              <a:rPr lang="ja-JP" altLang="en-US"/>
              <a:t>でアプリ制作</a:t>
            </a:r>
            <a:r>
              <a:rPr lang="en-US" altLang="ja-JP" dirty="0"/>
              <a:t> (2018/12 ~)</a:t>
            </a:r>
          </a:p>
          <a:p>
            <a:pPr marL="0" indent="0">
              <a:buNone/>
            </a:pPr>
            <a:r>
              <a:rPr lang="ja-JP" altLang="en-US"/>
              <a:t>そろそろ</a:t>
            </a:r>
            <a:r>
              <a:rPr lang="en-US" altLang="ja-JP" dirty="0"/>
              <a:t>App Store</a:t>
            </a:r>
            <a:r>
              <a:rPr lang="ja-JP" altLang="en-US"/>
              <a:t>に配信される予定</a:t>
            </a:r>
            <a:endParaRPr lang="en-US" altLang="ja-JP" dirty="0"/>
          </a:p>
          <a:p>
            <a:pPr marL="0" indent="0">
              <a:buNone/>
            </a:pP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5343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AEC791-12CD-E749-B0D5-9D1C760E2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今までの経験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740392A-5947-9F48-9A8A-BB55E5487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ja-JP" altLang="en-US"/>
              <a:t>自分制作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JavaScript + React native</a:t>
            </a:r>
            <a:r>
              <a:rPr lang="ja-JP" altLang="en-US"/>
              <a:t>でアプリ制作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/>
              <a:t>陸上部のマネージャー用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/>
              <a:t>ストップウォッチアプリ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/>
              <a:t>複数個のストップウォッチを同時に設置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400m</a:t>
            </a:r>
            <a:r>
              <a:rPr lang="ja-JP" altLang="en-US"/>
              <a:t>ごとにラップをとって最終タイムを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予想できる機能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長距離が走っている間に短距離の休憩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時間も計れる機能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ja-JP" altLang="en-US"/>
          </a:p>
        </p:txBody>
      </p:sp>
      <p:pic>
        <p:nvPicPr>
          <p:cNvPr id="4" name="IMG_9350.TRIM">
            <a:hlinkClick r:id="" action="ppaction://media"/>
            <a:extLst>
              <a:ext uri="{FF2B5EF4-FFF2-40B4-BE49-F238E27FC236}">
                <a16:creationId xmlns:a16="http://schemas.microsoft.com/office/drawing/2014/main" id="{844F25D1-7DAE-1D48-B186-6C10E8ADC6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93259" y="365125"/>
            <a:ext cx="3547197" cy="630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828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457998-6AB9-494B-873A-9D4EC866A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勉強したいこと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E05B12-FC6C-9E41-8E8E-4D20F5A6A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やりたい言語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b="1" dirty="0"/>
              <a:t>JavaScript </a:t>
            </a:r>
            <a:r>
              <a:rPr lang="en-US" altLang="ja-JP" dirty="0"/>
              <a:t>… </a:t>
            </a:r>
            <a:r>
              <a:rPr lang="ja-JP" altLang="en-US"/>
              <a:t>将来性がある</a:t>
            </a:r>
            <a:r>
              <a:rPr lang="en-US" altLang="ja-JP" dirty="0"/>
              <a:t> </a:t>
            </a:r>
            <a:r>
              <a:rPr lang="ja-JP" altLang="en-US"/>
              <a:t>フロントエンドもバックエンドも対応できる</a:t>
            </a:r>
            <a:r>
              <a:rPr lang="en-US" altLang="ja-JP" b="1" dirty="0"/>
              <a:t> </a:t>
            </a:r>
            <a:r>
              <a:rPr lang="ja-JP" altLang="en-US"/>
              <a:t>今勢いがある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b="1" dirty="0"/>
              <a:t>SQL </a:t>
            </a:r>
            <a:r>
              <a:rPr lang="en-US" altLang="ja-JP" dirty="0"/>
              <a:t>… </a:t>
            </a:r>
            <a:r>
              <a:rPr lang="ja-JP" altLang="en-US"/>
              <a:t>データベースについても勉強してみたい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r>
              <a:rPr lang="en-US" altLang="ja-JP" b="1" dirty="0"/>
              <a:t>JavaScript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React native</a:t>
            </a:r>
            <a:r>
              <a:rPr lang="ja-JP" altLang="en-US"/>
              <a:t>でフロントは引き続き学び、</a:t>
            </a:r>
            <a:r>
              <a:rPr lang="en-US" altLang="ja-JP" dirty="0"/>
              <a:t>Node.js</a:t>
            </a:r>
            <a:r>
              <a:rPr lang="ja-JP" altLang="en-US"/>
              <a:t>の勉強をしてみる</a:t>
            </a:r>
            <a:r>
              <a:rPr lang="en-US" altLang="ja-JP" dirty="0"/>
              <a:t> SQL</a:t>
            </a:r>
            <a:r>
              <a:rPr lang="ja-JP" altLang="en-US"/>
              <a:t>の勉強も並行しながらやる（できたら）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/>
              <a:t>データベースを使う何かを作る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577117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0A5466-D23E-514F-82AC-FF40E7697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勉強したいこと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A6F5FD3-EE4C-D246-AC0C-AA1B35E76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実用に向けて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/>
              <a:t>一人で</a:t>
            </a:r>
            <a:r>
              <a:rPr kumimoji="1" lang="en-US" altLang="ja-JP" dirty="0"/>
              <a:t>Web</a:t>
            </a:r>
            <a:r>
              <a:rPr kumimoji="1" lang="ja-JP" altLang="en-US"/>
              <a:t>サービスを構築できるくらいの知識を持ちたい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- </a:t>
            </a:r>
            <a:r>
              <a:rPr kumimoji="1" lang="ja-JP" altLang="en-US"/>
              <a:t>必要な知識</a:t>
            </a:r>
            <a:r>
              <a:rPr lang="ja-JP" altLang="en-US"/>
              <a:t>（</a:t>
            </a:r>
            <a:r>
              <a:rPr lang="en-US" altLang="ja-JP" dirty="0"/>
              <a:t>JS</a:t>
            </a:r>
            <a:r>
              <a:rPr lang="ja-JP" altLang="en-US"/>
              <a:t>を使う場合）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 err="1"/>
              <a:t>React.js+Node.js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/>
              <a:t>ネットワーク・セキュリティの知識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AWS</a:t>
            </a:r>
            <a:r>
              <a:rPr lang="ja-JP" altLang="en-US"/>
              <a:t>とか</a:t>
            </a:r>
            <a:r>
              <a:rPr lang="en-US" altLang="ja-JP" dirty="0" err="1"/>
              <a:t>heroku</a:t>
            </a:r>
            <a:r>
              <a:rPr lang="ja-JP" altLang="en-US"/>
              <a:t>とか環境の知識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なにをしたいかは今月中にはまとめたい。。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41663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225</Words>
  <Application>Microsoft Macintosh PowerPoint</Application>
  <PresentationFormat>ワイド画面</PresentationFormat>
  <Paragraphs>36</Paragraphs>
  <Slides>5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游ゴシック</vt:lpstr>
      <vt:lpstr>游ゴシック Light</vt:lpstr>
      <vt:lpstr>Arial</vt:lpstr>
      <vt:lpstr>Office テーマ</vt:lpstr>
      <vt:lpstr>プログラミングゼミ</vt:lpstr>
      <vt:lpstr>今までの経験</vt:lpstr>
      <vt:lpstr>今までの経験</vt:lpstr>
      <vt:lpstr>勉強したいこと</vt:lpstr>
      <vt:lpstr>勉強したいこと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プログラミングゼミ</dc:title>
  <dc:creator>Jun Ogino</dc:creator>
  <cp:lastModifiedBy>Jun Ogino</cp:lastModifiedBy>
  <cp:revision>5</cp:revision>
  <dcterms:created xsi:type="dcterms:W3CDTF">2019-05-06T06:56:06Z</dcterms:created>
  <dcterms:modified xsi:type="dcterms:W3CDTF">2019-05-06T07:48:28Z</dcterms:modified>
</cp:coreProperties>
</file>

<file path=docProps/thumbnail.jpeg>
</file>